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B1"/>
    <a:srgbClr val="009BDD"/>
    <a:srgbClr val="72A096"/>
    <a:srgbClr val="00BDEF"/>
    <a:srgbClr val="76D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5379" autoAdjust="0"/>
  </p:normalViewPr>
  <p:slideViewPr>
    <p:cSldViewPr snapToGrid="0">
      <p:cViewPr varScale="1">
        <p:scale>
          <a:sx n="109" d="100"/>
          <a:sy n="109" d="100"/>
        </p:scale>
        <p:origin x="624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4AB508B-9BEB-4243-B5AD-6A84860F4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1388"/>
            <a:ext cx="12182132" cy="685522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6498495-69EF-43AD-BE25-DC27442E2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1" y="2736056"/>
            <a:ext cx="5874216" cy="188330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0032B1"/>
                </a:solidFill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here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2421EF-A588-4D8E-837A-BE9E34CAE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2101" y="4810336"/>
            <a:ext cx="5874215" cy="668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009BD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A19E111-061F-D74D-A959-FB0B3265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331" y="315120"/>
            <a:ext cx="8128311" cy="2921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02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312"/>
            <a:ext cx="10515600" cy="337502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80" y="236539"/>
            <a:ext cx="8074819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126208A-1F73-C748-A5A1-87C19ABDBD1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40919"/>
            <a:ext cx="10515600" cy="10675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32B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81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005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36539"/>
            <a:ext cx="8001000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44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1270D-9F1A-48E0-A7B4-C3595BA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20" y="1251743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94E3-A3BB-4347-B61F-6D85136B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220" y="1251744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27506-59FA-468D-8B2B-2145FFBE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9DA7F-0D25-4030-B98A-42B94E85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B6A11-5D45-493C-850B-B589471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2F2A7C2-7048-B444-B5D1-13FAFE4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71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56201F-70E1-4E01-BC82-2472776C0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96674"/>
            <a:ext cx="6172200" cy="4614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8AFBA-E67C-4DDD-A17E-0C3ABE21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6674"/>
            <a:ext cx="3932237" cy="462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F25D9C-392F-4D60-8BCA-5188F8F6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AB83C0-C02C-43DC-A695-2366B241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FEEDA-6292-42E0-850A-AB7A041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337AFA1-FCBE-874F-B752-3CE7EDB3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2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AAA94B-8263-9F4D-91AF-685F72CB4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64FD194-A1DA-47B7-B4BF-DFA584637EA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" y="2776"/>
            <a:ext cx="12182132" cy="6855224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51975-F7EE-4B02-BFE8-237729FCB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CD9BC1-7123-43C4-A2DD-6591F9EA4888}" type="datetimeFigureOut">
              <a:rPr lang="en-GB" smtClean="0"/>
              <a:pPr/>
              <a:t>09/01/2025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598502-EC29-4ADE-9B4E-15005D82C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218" y="6496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DD5890-8A0C-461A-8AFA-C238D2F2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189" y="6461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itolo 6">
            <a:extLst>
              <a:ext uri="{FF2B5EF4-FFF2-40B4-BE49-F238E27FC236}">
                <a16:creationId xmlns:a16="http://schemas.microsoft.com/office/drawing/2014/main" id="{FDD60C5E-B098-014A-91E0-6D836EBD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41" y="315120"/>
            <a:ext cx="828190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DC796FD-CB4B-7D47-8595-C45A1C526C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0031" y="301627"/>
            <a:ext cx="3121819" cy="3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1" r:id="rId4"/>
    <p:sldLayoutId id="2147483656" r:id="rId5"/>
    <p:sldLayoutId id="2147483657" r:id="rId6"/>
    <p:sldLayoutId id="2147483660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9000"/>
        <a:buFontTx/>
        <a:buBlip>
          <a:blip r:embed="rId11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00933-4075-4E51-B5D2-E6906F1D9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73E91-EC91-4CFF-A861-860C96B63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74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2CFC5C-4186-08CF-C17F-8F90E13E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5CF493-FCE5-26FF-5CFB-EB6E289D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6E7B3FE-B3BC-3F42-85AC-D083A75349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77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Niccolò Zazzeri</dc:creator>
  <cp:lastModifiedBy>Sara Pittonet Trust-IT Services</cp:lastModifiedBy>
  <cp:revision>19</cp:revision>
  <dcterms:created xsi:type="dcterms:W3CDTF">2022-06-16T09:41:17Z</dcterms:created>
  <dcterms:modified xsi:type="dcterms:W3CDTF">2025-01-09T15:22:06Z</dcterms:modified>
</cp:coreProperties>
</file>